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77" r:id="rId2"/>
    <p:sldMasterId id="2147483778" r:id="rId3"/>
    <p:sldMasterId id="2147483898" r:id="rId4"/>
    <p:sldMasterId id="2147483910" r:id="rId5"/>
    <p:sldMasterId id="2147483922" r:id="rId6"/>
    <p:sldMasterId id="2147483934" r:id="rId7"/>
    <p:sldMasterId id="2147483946" r:id="rId8"/>
    <p:sldMasterId id="2147483958" r:id="rId9"/>
    <p:sldMasterId id="2147483970" r:id="rId10"/>
    <p:sldMasterId id="2147483982" r:id="rId11"/>
    <p:sldMasterId id="2147483994" r:id="rId12"/>
  </p:sldMasterIdLst>
  <p:sldIdLst>
    <p:sldId id="256" r:id="rId13"/>
    <p:sldId id="257" r:id="rId14"/>
    <p:sldId id="308" r:id="rId15"/>
    <p:sldId id="274" r:id="rId16"/>
    <p:sldId id="309" r:id="rId17"/>
    <p:sldId id="292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11" r:id="rId31"/>
    <p:sldId id="312" r:id="rId32"/>
    <p:sldId id="313" r:id="rId33"/>
    <p:sldId id="314" r:id="rId34"/>
    <p:sldId id="315" r:id="rId35"/>
    <p:sldId id="316" r:id="rId36"/>
    <p:sldId id="31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b="1" kern="1200">
        <a:solidFill>
          <a:srgbClr val="5F5F5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b="1" kern="1200">
        <a:solidFill>
          <a:srgbClr val="5F5F5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b="1" kern="1200">
        <a:solidFill>
          <a:srgbClr val="5F5F5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b="1" kern="1200">
        <a:solidFill>
          <a:srgbClr val="5F5F5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b="1" kern="1200">
        <a:solidFill>
          <a:srgbClr val="5F5F5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5F5F5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5F5F5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5F5F5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5F5F5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FFFF"/>
    <a:srgbClr val="0404C4"/>
    <a:srgbClr val="6AE5F6"/>
    <a:srgbClr val="660066"/>
    <a:srgbClr val="F89584"/>
    <a:srgbClr val="EA9584"/>
    <a:srgbClr val="7DF1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1913" autoAdjust="0"/>
  </p:normalViewPr>
  <p:slideViewPr>
    <p:cSldViewPr>
      <p:cViewPr>
        <p:scale>
          <a:sx n="90" d="100"/>
          <a:sy n="90" d="100"/>
        </p:scale>
        <p:origin x="-10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67EB-4587-4C93-8608-BC933248A686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89A0-E433-400B-8DCB-4890F1B6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FBA3-145E-4CA7-831D-1320F3326E68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9E11-08A3-48BD-88FD-9C7A02A82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362108B-381D-4DB9-B2CE-1491ACBA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4B9E4BE1-3040-4D14-BF61-79CDB18F9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C35D008-D64B-4969-8B9D-30DF516AA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290BB1C-D5EA-4A7C-B983-61E7FB77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DE449F3-EEE5-4B66-A7C5-8DDE1C6E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D1862881-0AF9-4E90-8030-68D7CE10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39EA1B5-9E7D-4503-8E76-81982D13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4531114-889B-4080-B69C-2E32F6414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3C6F9B8-6058-4784-BC2D-B656783EE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1BC8CA9-76AD-4196-B560-1D5DCCDC6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5584-9F44-45AA-B9F8-BB36E7045B71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35D0-98C1-4D63-8D15-24848E30D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2316801-A55C-41D6-9D07-88838B533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C0ECC9E-B752-4D6A-851C-C709AF7E4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3864F58-4890-43A1-9ECA-D5B38E94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D2C7E6B9-DCD4-43CD-BA48-70BD4E36E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6D3F98D-C549-4B0D-A1E1-24CD6EB9E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5DA21E4-3B53-41E0-AAE9-E68430D4E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54F924A-9B2C-46B0-A035-92DADBC0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A046714-786D-4EA6-98EB-56DA28278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9BF7E22-9D4A-46DD-B874-0E4969F5D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DD69DA5-CEF4-48D7-9EA1-355524343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E509A-CCE9-4358-B6A8-59308CF8E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613E6A6-16F1-4666-9672-4413D0496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31A54A23-3A34-48B5-861F-13729CDA5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BC6C082C-AA1C-4879-8B4C-7FB217500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42458E5B-5072-42D0-9BAE-454B16D72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A94025E-6043-43E1-A412-BA414DED4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4C297331-F81D-4241-98EC-C720080C7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789DA0D-3E59-467E-84A9-14E2EE37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E031CED-8E2D-480B-8DE1-2798F22E8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5876E48-93AA-4016-8F6D-95277E01B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D1E815E2-2B15-4347-AFA2-E46F0977E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B9CE-BE8B-42B2-A243-E65BCA7F1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CFCDF7C-DC4B-4308-9817-CAFC3C2B1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8583BD4-4885-4AC7-8A03-B4B7DBF9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3E761D7-89A0-4302-B47D-CC7BAD283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15F2C-F0BD-4C8A-A46E-73E9A0FED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B252-0D04-48A6-B04D-8FC25815E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499C-D1D6-4672-9312-60C88FA3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E814-AF03-4B33-8B25-C95FB414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D731-D099-4F0A-A4EB-D83DABB77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5CC9-0896-496C-A4A0-8C61687A0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FE8A-72A4-4F08-8B8F-3E2CFE30D835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BABB-D1D2-4C71-8A22-57BE505A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A10D-A967-411E-8E64-5F308D34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4D76-7EA0-40DC-B296-97E7A453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10BF-D4D9-4320-9F22-1A067BA23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8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23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3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B41A-C0D8-4291-824C-B1FF1A2EB477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13A8-6264-4A5F-BF81-6B91C3944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DDFC-A93E-46F1-AC5E-45DD7558A43B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ED63-47BF-4845-9325-BEAA0C996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5E573-1471-4ABB-AC47-520D2FBF4C15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2CDA-3AB5-40F6-BBEE-3A344228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3352-64B4-47D9-9115-441D99D6EBF4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2D7F-55A4-4BE6-A8A0-48F9E9D8B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D461-1919-4692-9326-103580EAA92D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1394-9FA1-4024-B8E2-AF5644F2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C082-F157-4C2D-8C4F-2F4DA4F738FB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6426-D2A5-4DF8-BA88-DEC1C0318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BC64-7273-4214-A669-8B188E2D1B14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F98F-3175-4E26-9833-53BF3A563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537F-CAAD-4C9D-BB3A-98E510EC9C7D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611F-94E4-425A-8845-7EC9B89E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E2CD-7294-4252-BF5D-2AC76D06DD52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DEF1-D575-49F0-BABD-CDF2C7295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A3A2-B800-4782-9C10-1745BE74B347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F8D7-2C78-426E-8F71-790A272B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FCE9-97A6-4A3D-B15D-B6A623AF7CE8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C185-2DAD-4FC3-A7D1-3B846ABFB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425EC-EDBF-44F9-A57F-533C0D9CE170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2E33-EE67-4A91-9E5C-DF22E81AA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AC867A5-17C5-42B2-A98E-D3CB5F33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128C3EB-159D-4FE8-ACD5-9BF402A80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FF6B693-42E6-4CD7-8F35-D24F6E468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F707020-BDB1-47EF-A86A-9BBCBADE6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04C467B-6582-47C4-BA2A-D895F77E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ACBB269-EAE3-4F7A-A2A2-3BAA32571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090B-6489-4642-B8FE-7E1DD85F9201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9D95-EAD2-4F8A-A734-FF3721745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D979C2CD-F72A-42AC-9F62-0A5CDD1E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1302D18-C777-44BF-BE29-9B213EB4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8613DE2-0E25-4107-BC3D-8DA07F419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B476FAA-5B1D-4235-BC9E-19168D479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12C75CB-4E75-430E-875B-44E75BE3A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07275D7-808C-442F-96A1-8BC4548D9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BE0885CB-77C6-4851-8E22-A23987CC7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4FD991A-4CD8-4109-8760-26A8A3FB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4A2581C-E316-4020-956F-8A378CB1F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44AB081-9AC7-440E-A030-50617785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23D6-986D-48E7-9438-622533A5AC4A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C858-115F-494C-9229-AA9D51AB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959D64E-56EF-4278-A88D-ABF2DC1D3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AB0C4E0-8A90-496D-B804-E3ECE7C9A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11D3D80-3925-4B41-A67F-1FD19B0F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0B2D1A8-DCAD-4167-88DB-6CF088F3E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3625BEE-0D61-49C5-9592-30D5379BB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16B98F1-3256-4794-A715-9A58DDCF4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8286B42-4727-42FB-95E6-56577D28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54C4EAC-0FD3-4135-87D9-11434BA18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74D5997-D8CF-46A1-BB06-1AB7DC06C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A0D68D8-DD71-48E6-89BC-AA8043AA6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C6F6-A194-47B3-9061-ED2699CCCDBB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3D36-0080-4E45-9038-FA32BBDD4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76B7B585-F1E3-49F0-B78F-996CC88AC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A23C34C-B5C2-4A6C-943B-6E01F97C2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735255EC-A647-4B3D-AF3E-293AB1EB6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170DBE3-7E8E-4A2B-8902-DCC0733F5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B0CDACFF-C498-4376-8A55-09D94D633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3C9C41ED-B76D-423E-AAFC-D9C9D59C8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45CC49E-48F7-4295-99C9-2166D5B2F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A32F376-33D0-4416-A7EA-F6FB49FC3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6EF667A-247A-4806-9536-B0219D519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663350F-EDBE-4043-B13A-06B57B806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8599-04CA-4A90-BCBC-068599D0FAF5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4AEF-0865-48F9-9ECF-1B99C443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70B7E16-6F9E-41D4-A724-AF1821BE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8E4C099-5801-425C-8846-AAC8CEB21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3F4FEF1A-4656-4AA3-A6B3-BDA62E426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FDF2D9E-1989-422C-905F-42F2DA641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17B5A2A-CA02-4DCF-BDC7-FBCA0CD9E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3059344-3709-42BE-BBCF-BB50781E1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066F70F-1BA2-4EF1-918E-63CC6F03B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43B65D38-B8FC-47DD-A362-874077306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49839CBE-5C65-4E0F-808F-2A1FA4F20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ED7FFA4-9BBD-495B-B6DC-DC29ECF74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9B22-40AF-4800-B5C1-781476C6676D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21F0-26C5-49F8-AC75-EB9D7890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138FF67-D763-4E06-8066-259F336AF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E0C6BBF-E520-4C40-81BA-668A6752C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C84FF88-60FC-4080-AACF-00ECC97E0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5AACA8F-B1FC-43E3-9BE7-C053E9FA8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6F40733-F826-49D4-9E69-5D9F7AE66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D76EFD6-73B5-4A50-8618-703FDBD9B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22386080-77F2-4B70-9C93-FEB042959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F9052F4-2267-4F28-A864-0833492E2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1CF388B-97E3-4299-A1EE-92D8A4175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A7F57DC-DE53-4273-9399-B0CB1941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154E-AB69-4580-82CC-16836B22EC4E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55A2-8091-4784-B623-CD12DF15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DF46733E-3AE7-40CB-BB1D-49418A56B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05C3E0A-5A8B-4931-AB9A-ECA81A842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A295DFBA-84DD-427E-BEB2-E7B298C11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AB24F04-0DB2-4206-BE3D-B3DBA056B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B73E866-5735-4116-ADCD-7F8D321B2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FE979C86-54FA-4ED9-A146-E94779753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8CBE825-6B6D-442D-9C8C-D96D1E9B7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312E7F21-57DD-403D-9ACC-6C46387A3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35C768BD-3580-4DD4-9B9C-2120C2860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188F322D-7BD7-44F3-8704-3D80215C6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17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6011C5-3B32-4119-B2ED-06F94DE40AB4}" type="datetimeFigureOut">
              <a:rPr lang="en-US"/>
              <a:pPr>
                <a:defRPr/>
              </a:pPr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19B4FD-8792-4FA0-AA55-7A06FA281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  <p:bldP spid="2170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70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70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70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70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70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8DD127-EBEF-4BE9-A048-7E4220D86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6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  <p:sldLayoutId id="2147485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40B222-0E70-4D39-9E39-44CD28F0B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C205EE-45F6-4CE2-91D7-A1E7DB51C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 rot="-3172564">
            <a:off x="7778751" y="-15875"/>
            <a:ext cx="1162050" cy="2085975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4E55A9B-21C9-4633-936C-51F4F2ADC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-3172564">
            <a:off x="7866063" y="23813"/>
            <a:ext cx="1165225" cy="2098675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25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25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255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255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256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9963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257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257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2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7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8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225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chemeClr val="tx1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2118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2119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19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2119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19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2119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119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120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0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2120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0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2120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0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2121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1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2121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1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2121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1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212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2122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2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122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2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122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3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123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3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123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3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123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3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124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4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124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4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124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4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125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5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125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5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125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5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125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6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126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6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2126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126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126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6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127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7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127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7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127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7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127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8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128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8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128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8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128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8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129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9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129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9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129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129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2129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0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1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132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132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132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3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AA829C-29F2-48DA-9FC9-9669BF0ABE0D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2213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3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0E9FF9-9B60-4572-9182-604DEAD53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78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321" grpId="0"/>
      <p:bldP spid="221322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13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13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13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13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13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BC6119-48AF-485C-8995-ED0438C03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778FD4-337D-4084-8483-BD5CF852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548AF5-E916-4616-9F46-220D7C7F9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6D1D3A-4DFE-4A06-8BCD-5264477C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  <p:sldLayoutId id="2147485118" r:id="rId7"/>
    <p:sldLayoutId id="2147485119" r:id="rId8"/>
    <p:sldLayoutId id="2147485120" r:id="rId9"/>
    <p:sldLayoutId id="2147485121" r:id="rId10"/>
    <p:sldLayoutId id="2147485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D2720A-F978-4CC5-991B-E987319CF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2CFD8F-8F9C-4B34-9383-68BE04D54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40;&#1085;&#1090;&#1088;&#1086;&#1087;&#1086;&#1074;%20&#1040;&#1085;&#1090;&#1086;&#1085;.ppt" TargetMode="External"/><Relationship Id="rId3" Type="http://schemas.openxmlformats.org/officeDocument/2006/relationships/hyperlink" Target="&#1064;&#1084;&#1099;&#1075;&#1091;&#1083;&#1100;%20&#1044;&#1072;&#1088;&#1100;&#1103;.ppt" TargetMode="External"/><Relationship Id="rId7" Type="http://schemas.openxmlformats.org/officeDocument/2006/relationships/hyperlink" Target="&#1060;&#1086;&#1082;&#1080;&#1085;&#1072;%20&#1040;&#1083;&#1080;&#1085;&#1072;.pp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6" Type="http://schemas.openxmlformats.org/officeDocument/2006/relationships/hyperlink" Target="&#1050;&#1086;&#1079;&#1083;&#1086;&#1074;%20&#1048;&#1083;&#1100;&#1103;.ppt" TargetMode="External"/><Relationship Id="rId5" Type="http://schemas.openxmlformats.org/officeDocument/2006/relationships/hyperlink" Target="&#1052;&#1091;&#1082;&#1089;&#1091;&#1085;&#1086;&#1074;&#1072;%20&#1044;&#1072;&#1088;&#1080;&#1103;.ppt" TargetMode="External"/><Relationship Id="rId4" Type="http://schemas.openxmlformats.org/officeDocument/2006/relationships/image" Target="../media/image9.emf"/><Relationship Id="rId9" Type="http://schemas.openxmlformats.org/officeDocument/2006/relationships/hyperlink" Target="&#1040;&#1073;&#1076;&#1077;&#1096;&#1086;&#1074;&#1072;%20&#1040;&#1080;&#1076;&#1072;.p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32004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8"/>
          <p:cNvSpPr>
            <a:spLocks noChangeArrowheads="1"/>
          </p:cNvSpPr>
          <p:nvPr/>
        </p:nvSpPr>
        <p:spPr bwMode="auto">
          <a:xfrm>
            <a:off x="0" y="9906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ru-RU" sz="2400" i="1">
                <a:solidFill>
                  <a:srgbClr val="351CF0"/>
                </a:solidFill>
              </a:rPr>
              <a:t>Международный конкурс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2400" i="1">
                <a:solidFill>
                  <a:srgbClr val="351CF0"/>
                </a:solidFill>
              </a:rPr>
              <a:t> </a:t>
            </a:r>
            <a:r>
              <a:rPr lang="ru-RU" sz="2400" i="1">
                <a:solidFill>
                  <a:srgbClr val="351CF0"/>
                </a:solidFill>
              </a:rPr>
              <a:t>детского литературного творчества</a:t>
            </a:r>
          </a:p>
        </p:txBody>
      </p:sp>
      <p:sp>
        <p:nvSpPr>
          <p:cNvPr id="115716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191000" y="3200400"/>
            <a:ext cx="4495800" cy="2590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Лимерик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по-соседски»  </a:t>
            </a:r>
          </a:p>
        </p:txBody>
      </p:sp>
      <p:sp>
        <p:nvSpPr>
          <p:cNvPr id="115717" name="Rectangle 11"/>
          <p:cNvSpPr>
            <a:spLocks noChangeArrowheads="1"/>
          </p:cNvSpPr>
          <p:nvPr/>
        </p:nvSpPr>
        <p:spPr bwMode="auto">
          <a:xfrm>
            <a:off x="304800" y="3048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ru-RU" sz="1800">
                <a:solidFill>
                  <a:srgbClr val="351CF0"/>
                </a:solidFill>
              </a:rPr>
              <a:t>ГУ  «Областная  детско-юношеская библиотека»</a:t>
            </a:r>
          </a:p>
        </p:txBody>
      </p:sp>
      <p:sp>
        <p:nvSpPr>
          <p:cNvPr id="115718" name="WordArt 1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3886200" cy="1338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«Краеведение в стихах: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6"/>
          <p:cNvSpPr>
            <a:spLocks noChangeArrowheads="1" noChangeShapeType="1" noTextEdit="1"/>
          </p:cNvSpPr>
          <p:nvPr/>
        </p:nvSpPr>
        <p:spPr bwMode="auto">
          <a:xfrm>
            <a:off x="381000" y="5105400"/>
            <a:ext cx="8258175" cy="1447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7200" kern="10" spc="64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cs typeface="Arial"/>
              </a:rPr>
              <a:t>В степях Аксуата жил ёжик  ушастый,</a:t>
            </a:r>
          </a:p>
          <a:p>
            <a:pPr algn="ctr">
              <a:defRPr/>
            </a:pPr>
            <a:r>
              <a:rPr lang="ru-RU" sz="7200" kern="10" spc="64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cs typeface="Arial"/>
              </a:rPr>
              <a:t>Любил любоваться природой прекрасной</a:t>
            </a:r>
            <a:r>
              <a:rPr lang="ru-RU" kern="10" spc="64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5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991600" cy="1828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Вышел однажды он погулять,</a:t>
            </a:r>
          </a:p>
          <a:p>
            <a:pPr algn="ctr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На мир посмотреть, себя показать.</a:t>
            </a:r>
          </a:p>
          <a:p>
            <a:pPr algn="ctr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 тех пор путешествует ёжик  ушастый.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WordArt 5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6962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Козлов Илья</a:t>
            </a:r>
          </a:p>
        </p:txBody>
      </p:sp>
      <p:sp>
        <p:nvSpPr>
          <p:cNvPr id="126979" name="WordArt 7"/>
          <p:cNvSpPr>
            <a:spLocks noChangeArrowheads="1" noChangeShapeType="1" noTextEdit="1"/>
          </p:cNvSpPr>
          <p:nvPr/>
        </p:nvSpPr>
        <p:spPr bwMode="auto">
          <a:xfrm>
            <a:off x="2743200" y="4876800"/>
            <a:ext cx="48387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школа-лицей № 10 </a:t>
            </a:r>
          </a:p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 «В» класс</a:t>
            </a:r>
          </a:p>
        </p:txBody>
      </p:sp>
      <p:pic>
        <p:nvPicPr>
          <p:cNvPr id="126980" name="Picture 9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28575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5" descr="лыжник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163"/>
            <a:ext cx="48768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WordArt 7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610600" cy="1752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Жил наш герой в устье каменных гор.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Поехал кататься на лыжах во двор.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9" descr="5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48200"/>
            <a:ext cx="1781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10" descr="колодец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874838"/>
            <a:ext cx="51054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WordArt 12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54102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Собак распугал,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колодец упал...</a:t>
            </a:r>
          </a:p>
        </p:txBody>
      </p:sp>
      <p:pic>
        <p:nvPicPr>
          <p:cNvPr id="129029" name="Picture 13" descr="лыжник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658905">
            <a:off x="5105400" y="1447800"/>
            <a:ext cx="3810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14" descr="перчатка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12246">
            <a:off x="77724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15" descr="4519046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6576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89154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Ох, лучше кататься </a:t>
            </a:r>
          </a:p>
          <a:p>
            <a:pPr algn="ctr">
              <a:spcBef>
                <a:spcPct val="0"/>
              </a:spcBef>
              <a:defRPr/>
            </a:pPr>
            <a:r>
              <a:rPr lang="ru-RU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 с заснеженных гор!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5"/>
          <p:cNvSpPr>
            <a:spLocks noChangeArrowheads="1" noChangeShapeType="1" noTextEdit="1"/>
          </p:cNvSpPr>
          <p:nvPr/>
        </p:nvSpPr>
        <p:spPr bwMode="auto">
          <a:xfrm rot="-655453">
            <a:off x="352425" y="2474913"/>
            <a:ext cx="5305425" cy="10112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Муксунова Дария </a:t>
            </a:r>
          </a:p>
        </p:txBody>
      </p:sp>
      <p:sp>
        <p:nvSpPr>
          <p:cNvPr id="131075" name="WordArt 7"/>
          <p:cNvSpPr>
            <a:spLocks noChangeArrowheads="1" noChangeShapeType="1" noTextEdit="1"/>
          </p:cNvSpPr>
          <p:nvPr/>
        </p:nvSpPr>
        <p:spPr bwMode="auto">
          <a:xfrm rot="-436825">
            <a:off x="2070100" y="4752975"/>
            <a:ext cx="5097463" cy="14938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школа-лицей № 10 </a:t>
            </a:r>
          </a:p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 «А» класс</a:t>
            </a:r>
          </a:p>
        </p:txBody>
      </p:sp>
      <p:pic>
        <p:nvPicPr>
          <p:cNvPr id="131076" name="Picture 9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27384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WordArt 5"/>
          <p:cNvSpPr>
            <a:spLocks noChangeArrowheads="1" noChangeShapeType="1" noTextEdit="1"/>
          </p:cNvSpPr>
          <p:nvPr/>
        </p:nvSpPr>
        <p:spPr bwMode="auto">
          <a:xfrm>
            <a:off x="381000" y="5791200"/>
            <a:ext cx="8534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spc="6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заснеженном дворике рядом с Ульбой</a:t>
            </a:r>
          </a:p>
          <a:p>
            <a:pPr algn="ctr"/>
            <a:r>
              <a:rPr lang="ru-RU" kern="10" spc="6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Катались мы с горки веселой гурьбой.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5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7696200" cy="12668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Недолго совсем,</a:t>
            </a:r>
          </a:p>
          <a:p>
            <a:pPr algn="ctr"/>
            <a:r>
              <a:rPr lang="ru-RU" sz="3600" i="1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Так часиков семь….</a:t>
            </a:r>
          </a:p>
        </p:txBody>
      </p:sp>
      <p:sp>
        <p:nvSpPr>
          <p:cNvPr id="133123" name="WordArt 6"/>
          <p:cNvSpPr>
            <a:spLocks noChangeArrowheads="1" noChangeShapeType="1" noTextEdit="1"/>
          </p:cNvSpPr>
          <p:nvPr/>
        </p:nvSpPr>
        <p:spPr bwMode="auto">
          <a:xfrm>
            <a:off x="228600" y="5486400"/>
            <a:ext cx="86106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Совсем мы забыли, что надо домой!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WordArt 4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67818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Фокина Алина</a:t>
            </a:r>
          </a:p>
        </p:txBody>
      </p:sp>
      <p:sp>
        <p:nvSpPr>
          <p:cNvPr id="134147" name="WordArt 5"/>
          <p:cNvSpPr>
            <a:spLocks noChangeArrowheads="1" noChangeShapeType="1" noTextEdit="1"/>
          </p:cNvSpPr>
          <p:nvPr/>
        </p:nvSpPr>
        <p:spPr bwMode="auto">
          <a:xfrm>
            <a:off x="1066800" y="3810000"/>
            <a:ext cx="43434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Школа-лицей № 10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5 "А" класс</a:t>
            </a:r>
          </a:p>
        </p:txBody>
      </p:sp>
      <p:pic>
        <p:nvPicPr>
          <p:cNvPr id="134148" name="Picture 7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48200"/>
            <a:ext cx="3314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5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62484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Конкурс посвящён 80-летию образования</a:t>
            </a:r>
          </a:p>
          <a:p>
            <a:pPr algn="ctr"/>
            <a:r>
              <a:rPr lang="ru-RU" sz="3600" kern="1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Восточно-Казахстанской области </a:t>
            </a:r>
          </a:p>
        </p:txBody>
      </p:sp>
      <p:pic>
        <p:nvPicPr>
          <p:cNvPr id="116739" name="Picture 9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2790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058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 Восточном Казахстане есть гордость- Алаколь,</a:t>
            </a:r>
          </a:p>
          <a:p>
            <a:pPr algn="ctr"/>
            <a:r>
              <a:rPr lang="ru-RU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Есть там минералы, и магний есть, и соль.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WordArt 5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8305800" cy="365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Грязь там молодильная-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Чудная и дивная,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Озеро волшебное- соленый Алаколь!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WordArt 5"/>
          <p:cNvSpPr>
            <a:spLocks noChangeArrowheads="1" noChangeShapeType="1" noTextEdit="1"/>
          </p:cNvSpPr>
          <p:nvPr/>
        </p:nvSpPr>
        <p:spPr bwMode="auto">
          <a:xfrm>
            <a:off x="3124200" y="3886200"/>
            <a:ext cx="3124200" cy="1285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Шмыгуль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Дарья</a:t>
            </a:r>
          </a:p>
        </p:txBody>
      </p:sp>
      <p:sp>
        <p:nvSpPr>
          <p:cNvPr id="137219" name="WordArt 6"/>
          <p:cNvSpPr>
            <a:spLocks noChangeArrowheads="1" noChangeShapeType="1" noTextEdit="1"/>
          </p:cNvSpPr>
          <p:nvPr/>
        </p:nvSpPr>
        <p:spPr bwMode="auto">
          <a:xfrm>
            <a:off x="3124200" y="5595938"/>
            <a:ext cx="2933700" cy="1262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школа- лицей №  10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 "А" класс</a:t>
            </a:r>
          </a:p>
        </p:txBody>
      </p:sp>
      <p:pic>
        <p:nvPicPr>
          <p:cNvPr id="137220" name="Picture 8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09800"/>
            <a:ext cx="19780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WordArt 6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743825" cy="297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 нашим милым Казахстаном не сравнится</a:t>
            </a:r>
          </a:p>
          <a:p>
            <a:pPr algn="ctr"/>
            <a:r>
              <a:rPr lang="ru-RU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Никакая «золотая» заграница!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685800" y="4724400"/>
            <a:ext cx="7581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kern="10" spc="72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Здесь природа  - чудеса: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kern="10" spc="72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Горы, реки и леса,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kern="10" spc="60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Красота такая лишь во сне приснится!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WordArt 4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8486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8600" y="5181600"/>
            <a:ext cx="6840538" cy="1376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800000"/>
                </a:solidFill>
              </a:rPr>
              <a:t>ГУ «Восточно-Казахстанская областная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800000"/>
                </a:solidFill>
              </a:rPr>
              <a:t>детско-юношеская библиотека»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800000"/>
                </a:solidFill>
              </a:rPr>
              <a:t>г.Усть-Каменогорск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800000"/>
                </a:solidFill>
              </a:rPr>
              <a:t>ул.Космическая, 6/2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800000"/>
                </a:solidFill>
              </a:rPr>
              <a:t>Телефон: (7232) 22-63-34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b="1" smtClean="0">
                <a:solidFill>
                  <a:srgbClr val="800000"/>
                </a:solidFill>
              </a:rPr>
              <a:t>Тел/факс: (7232) 22-63-35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000" b="1" smtClean="0">
                <a:solidFill>
                  <a:srgbClr val="800000"/>
                </a:solidFill>
              </a:rPr>
              <a:t>childrenlibrary@mail.ru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000" b="1" smtClean="0">
                <a:solidFill>
                  <a:srgbClr val="800000"/>
                </a:solidFill>
              </a:rPr>
              <a:t>http</a:t>
            </a:r>
            <a:r>
              <a:rPr lang="ru-RU" sz="1000" b="1" smtClean="0">
                <a:solidFill>
                  <a:srgbClr val="800000"/>
                </a:solidFill>
              </a:rPr>
              <a:t>:</a:t>
            </a:r>
            <a:r>
              <a:rPr lang="en-US" sz="1000" b="1" smtClean="0">
                <a:solidFill>
                  <a:srgbClr val="800000"/>
                </a:solidFill>
              </a:rPr>
              <a:t>//www.odub.kz</a:t>
            </a:r>
            <a:endParaRPr lang="ru-RU" sz="1000" b="1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ChangeArrowheads="1"/>
          </p:cNvSpPr>
          <p:nvPr/>
        </p:nvSpPr>
        <p:spPr bwMode="auto">
          <a:xfrm>
            <a:off x="5029200" y="838200"/>
            <a:ext cx="4114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>
                <a:solidFill>
                  <a:srgbClr val="A50021"/>
                </a:solidFill>
              </a:rPr>
              <a:t>                                                  </a:t>
            </a:r>
            <a:endParaRPr lang="ru-RU" sz="1400" b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18787" name="Text Box 11"/>
          <p:cNvSpPr txBox="1">
            <a:spLocks noChangeArrowheads="1"/>
          </p:cNvSpPr>
          <p:nvPr/>
        </p:nvSpPr>
        <p:spPr bwMode="auto">
          <a:xfrm rot="-1215124">
            <a:off x="2352675" y="1841500"/>
            <a:ext cx="4862513" cy="2136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66"/>
                </a:solidFill>
              </a:rPr>
              <a:t>В выходной не сажай себя в клетку,</a:t>
            </a:r>
          </a:p>
          <a:p>
            <a:r>
              <a:rPr lang="ru-RU" sz="2000">
                <a:solidFill>
                  <a:srgbClr val="660066"/>
                </a:solidFill>
              </a:rPr>
              <a:t>Приезжай к нам опять в Аблакетку.</a:t>
            </a:r>
          </a:p>
          <a:p>
            <a:r>
              <a:rPr lang="ru-RU" sz="2000">
                <a:solidFill>
                  <a:srgbClr val="660066"/>
                </a:solidFill>
              </a:rPr>
              <a:t>Здесь природа людям на диво,</a:t>
            </a:r>
          </a:p>
          <a:p>
            <a:r>
              <a:rPr lang="ru-RU" sz="2000">
                <a:solidFill>
                  <a:srgbClr val="660066"/>
                </a:solidFill>
              </a:rPr>
              <a:t>Чистый воздух и очень красиво,</a:t>
            </a:r>
          </a:p>
          <a:p>
            <a:r>
              <a:rPr lang="ru-RU" sz="2000">
                <a:solidFill>
                  <a:srgbClr val="660066"/>
                </a:solidFill>
              </a:rPr>
              <a:t>Приезжай в выходной в Аблакетку.</a:t>
            </a:r>
            <a:endParaRPr lang="ru-RU" sz="1500">
              <a:solidFill>
                <a:srgbClr val="660066"/>
              </a:solidFill>
            </a:endParaRPr>
          </a:p>
          <a:p>
            <a:r>
              <a:rPr lang="ru-RU" sz="1400">
                <a:solidFill>
                  <a:srgbClr val="660066"/>
                </a:solidFill>
              </a:rPr>
              <a:t>                </a:t>
            </a:r>
          </a:p>
        </p:txBody>
      </p:sp>
      <p:sp>
        <p:nvSpPr>
          <p:cNvPr id="118788" name="Text Box 12"/>
          <p:cNvSpPr txBox="1">
            <a:spLocks noChangeArrowheads="1"/>
          </p:cNvSpPr>
          <p:nvPr/>
        </p:nvSpPr>
        <p:spPr bwMode="auto">
          <a:xfrm>
            <a:off x="1143000" y="4495800"/>
            <a:ext cx="2667000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solidFill>
                  <a:srgbClr val="A50021"/>
                </a:solidFill>
              </a:rPr>
              <a:t>Лифтиева Евгения,              библиотекарь ОДЮБ, </a:t>
            </a:r>
          </a:p>
          <a:p>
            <a:r>
              <a:rPr lang="ru-RU" sz="1200" i="1">
                <a:solidFill>
                  <a:srgbClr val="A50021"/>
                </a:solidFill>
              </a:rPr>
              <a:t>г. Усть-Каменогорск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5" descr="Рисунок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3434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4" descr="Рисунок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05000"/>
            <a:ext cx="2855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33" descr="Рисунок2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196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28" descr="Рисунок2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048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24" descr="Рисунок2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5" name="WordArt 4"/>
          <p:cNvSpPr>
            <a:spLocks noChangeArrowheads="1" noChangeShapeType="1" noTextEdit="1"/>
          </p:cNvSpPr>
          <p:nvPr/>
        </p:nvSpPr>
        <p:spPr bwMode="auto">
          <a:xfrm rot="5400000">
            <a:off x="-1752600" y="3048000"/>
            <a:ext cx="4648200" cy="685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Дипломанты</a:t>
            </a:r>
          </a:p>
        </p:txBody>
      </p:sp>
      <p:sp>
        <p:nvSpPr>
          <p:cNvPr id="119816" name="WordArt 5"/>
          <p:cNvSpPr>
            <a:spLocks noChangeArrowheads="1" noChangeShapeType="1" noTextEdit="1"/>
          </p:cNvSpPr>
          <p:nvPr/>
        </p:nvSpPr>
        <p:spPr bwMode="auto">
          <a:xfrm rot="5400000">
            <a:off x="6548438" y="3128962"/>
            <a:ext cx="41910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конкурса</a:t>
            </a:r>
          </a:p>
        </p:txBody>
      </p:sp>
      <p:sp>
        <p:nvSpPr>
          <p:cNvPr id="119817" name="Rectangle 7"/>
          <p:cNvSpPr>
            <a:spLocks noChangeArrowheads="1"/>
          </p:cNvSpPr>
          <p:nvPr/>
        </p:nvSpPr>
        <p:spPr bwMode="auto">
          <a:xfrm>
            <a:off x="2743200" y="609600"/>
            <a:ext cx="142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Антропов</a:t>
            </a: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 Антон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5943600" y="4953000"/>
            <a:ext cx="130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Козлов</a:t>
            </a: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 Илья</a:t>
            </a:r>
          </a:p>
        </p:txBody>
      </p:sp>
      <p:sp>
        <p:nvSpPr>
          <p:cNvPr id="119819" name="Rectangle 13"/>
          <p:cNvSpPr>
            <a:spLocks noChangeArrowheads="1"/>
          </p:cNvSpPr>
          <p:nvPr/>
        </p:nvSpPr>
        <p:spPr bwMode="auto">
          <a:xfrm>
            <a:off x="1981200" y="25146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Муксунова</a:t>
            </a: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 Дария</a:t>
            </a:r>
          </a:p>
        </p:txBody>
      </p:sp>
      <p:sp>
        <p:nvSpPr>
          <p:cNvPr id="119820" name="Rectangle 20"/>
          <p:cNvSpPr>
            <a:spLocks noChangeArrowheads="1"/>
          </p:cNvSpPr>
          <p:nvPr/>
        </p:nvSpPr>
        <p:spPr bwMode="auto">
          <a:xfrm>
            <a:off x="5334000" y="2590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Фокина </a:t>
            </a: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Алина</a:t>
            </a:r>
          </a:p>
        </p:txBody>
      </p:sp>
      <p:sp>
        <p:nvSpPr>
          <p:cNvPr id="119821" name="Rectangle 22"/>
          <p:cNvSpPr>
            <a:spLocks noChangeArrowheads="1"/>
          </p:cNvSpPr>
          <p:nvPr/>
        </p:nvSpPr>
        <p:spPr bwMode="auto">
          <a:xfrm>
            <a:off x="2209800" y="5029200"/>
            <a:ext cx="182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Шмыгуль</a:t>
            </a: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 Дарья</a:t>
            </a:r>
          </a:p>
        </p:txBody>
      </p:sp>
      <p:pic>
        <p:nvPicPr>
          <p:cNvPr id="119822" name="Picture 58" descr="Рисунок2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3048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3" name="Text Box 59"/>
          <p:cNvSpPr txBox="1">
            <a:spLocks noChangeArrowheads="1"/>
          </p:cNvSpPr>
          <p:nvPr/>
        </p:nvSpPr>
        <p:spPr bwMode="auto">
          <a:xfrm>
            <a:off x="6043613" y="457200"/>
            <a:ext cx="149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Абдешова</a:t>
            </a:r>
          </a:p>
          <a:p>
            <a:pPr algn="ctr">
              <a:spcBef>
                <a:spcPct val="0"/>
              </a:spcBef>
            </a:pPr>
            <a:r>
              <a:rPr lang="ru-RU" sz="2000">
                <a:solidFill>
                  <a:srgbClr val="800000"/>
                </a:solidFill>
              </a:rPr>
              <a:t>Аида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8" descr="587542002"/>
          <p:cNvSpPr>
            <a:spLocks noChangeArrowheads="1" noChangeShapeType="1" noTextEdit="1"/>
          </p:cNvSpPr>
          <p:nvPr/>
        </p:nvSpPr>
        <p:spPr bwMode="auto">
          <a:xfrm rot="-1244460">
            <a:off x="695325" y="2120900"/>
            <a:ext cx="4554538" cy="1751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800" kern="1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Работы</a:t>
            </a:r>
          </a:p>
          <a:p>
            <a:pPr algn="ctr"/>
            <a:r>
              <a:rPr lang="ru-RU" sz="1800" kern="1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дипломантов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6"/>
          <p:cNvSpPr>
            <a:spLocks noChangeArrowheads="1" noChangeShapeType="1" noTextEdit="1"/>
          </p:cNvSpPr>
          <p:nvPr/>
        </p:nvSpPr>
        <p:spPr bwMode="auto">
          <a:xfrm>
            <a:off x="1143000" y="1219200"/>
            <a:ext cx="6553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Абдешова Аида</a:t>
            </a:r>
          </a:p>
        </p:txBody>
      </p:sp>
      <p:sp>
        <p:nvSpPr>
          <p:cNvPr id="121859" name="WordArt 7"/>
          <p:cNvSpPr>
            <a:spLocks noChangeArrowheads="1" noChangeShapeType="1" noTextEdit="1"/>
          </p:cNvSpPr>
          <p:nvPr/>
        </p:nvSpPr>
        <p:spPr bwMode="auto">
          <a:xfrm>
            <a:off x="1905000" y="4495800"/>
            <a:ext cx="5638800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Средняя школа № 16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 "В" класс</a:t>
            </a:r>
          </a:p>
        </p:txBody>
      </p:sp>
      <p:pic>
        <p:nvPicPr>
          <p:cNvPr id="121860" name="Picture 9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3429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3048000" y="4953000"/>
            <a:ext cx="6096000" cy="190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0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Живет в </a:t>
            </a:r>
            <a:r>
              <a:rPr lang="ru-RU" sz="4000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Таинтах</a:t>
            </a:r>
            <a:r>
              <a:rPr lang="ru-RU" sz="40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мишка бурого цвета,</a:t>
            </a:r>
          </a:p>
          <a:p>
            <a:pPr algn="ctr">
              <a:defRPr/>
            </a:pPr>
            <a:r>
              <a:rPr lang="ru-RU" sz="40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 нем говорят, что он спит даже летом.</a:t>
            </a:r>
          </a:p>
          <a:p>
            <a:pPr algn="ctr">
              <a:defRPr/>
            </a:pPr>
            <a:r>
              <a:rPr lang="ru-RU" sz="40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Малинки поест,</a:t>
            </a:r>
          </a:p>
          <a:p>
            <a:pPr algn="ctr">
              <a:defRPr/>
            </a:pPr>
            <a:r>
              <a:rPr lang="ru-RU" sz="40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Посмотрит окрест,</a:t>
            </a:r>
          </a:p>
          <a:p>
            <a:pPr algn="ctr">
              <a:defRPr/>
            </a:pPr>
            <a:r>
              <a:rPr lang="ru-RU" sz="40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 завалится спать до рассвета.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WordArt 6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858000" cy="22098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224B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Антропов Антон </a:t>
            </a:r>
          </a:p>
        </p:txBody>
      </p:sp>
      <p:sp>
        <p:nvSpPr>
          <p:cNvPr id="123907" name="WordArt 7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6172200" cy="1295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224B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Средняя школа № 9 </a:t>
            </a:r>
          </a:p>
          <a:p>
            <a:pPr algn="ctr"/>
            <a:r>
              <a:rPr lang="ru-RU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224B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 "Б" класс</a:t>
            </a:r>
          </a:p>
        </p:txBody>
      </p:sp>
      <p:pic>
        <p:nvPicPr>
          <p:cNvPr id="123908" name="Picture 9" descr="для эмблем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2511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астель 8">
    <a:dk1>
      <a:srgbClr val="FF3300"/>
    </a:dk1>
    <a:lt1>
      <a:srgbClr val="FFFFFF"/>
    </a:lt1>
    <a:dk2>
      <a:srgbClr val="800000"/>
    </a:dk2>
    <a:lt2>
      <a:srgbClr val="FFFFCC"/>
    </a:lt2>
    <a:accent1>
      <a:srgbClr val="FF7C80"/>
    </a:accent1>
    <a:accent2>
      <a:srgbClr val="990000"/>
    </a:accent2>
    <a:accent3>
      <a:srgbClr val="C0AAAA"/>
    </a:accent3>
    <a:accent4>
      <a:srgbClr val="DADADA"/>
    </a:accent4>
    <a:accent5>
      <a:srgbClr val="FFBFC0"/>
    </a:accent5>
    <a:accent6>
      <a:srgbClr val="8A0000"/>
    </a:accent6>
    <a:hlink>
      <a:srgbClr val="FF66CC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364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Arial</vt:lpstr>
      <vt:lpstr>Calibri</vt:lpstr>
      <vt:lpstr>Comic Sans MS</vt:lpstr>
      <vt:lpstr>Arial Black</vt:lpstr>
      <vt:lpstr>Times New Roman</vt:lpstr>
      <vt:lpstr>Verdana</vt:lpstr>
      <vt:lpstr>Office Theme</vt:lpstr>
      <vt:lpstr>Пастель</vt:lpstr>
      <vt:lpstr>Салют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«Краеведение в стихах: Лимерик по-соседски»</dc:title>
  <dc:creator>Olga</dc:creator>
  <cp:lastModifiedBy>Olga</cp:lastModifiedBy>
  <cp:revision>116</cp:revision>
  <dcterms:modified xsi:type="dcterms:W3CDTF">2012-05-03T04:49:36Z</dcterms:modified>
</cp:coreProperties>
</file>